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220" autoAdjust="0"/>
  </p:normalViewPr>
  <p:slideViewPr>
    <p:cSldViewPr snapToGrid="0" showGuides="1">
      <p:cViewPr varScale="1">
        <p:scale>
          <a:sx n="67" d="100"/>
          <a:sy n="67" d="100"/>
        </p:scale>
        <p:origin x="100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2.m4a"/><Relationship Id="rId7" Type="http://schemas.openxmlformats.org/officeDocument/2006/relationships/image" Target="../media/image2.jpe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m4a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3479127" y="419299"/>
            <a:ext cx="6160661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 of Animals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477902" y="1093903"/>
            <a:ext cx="3565133" cy="347787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Noun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Un chat – a cat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Un </a:t>
            </a:r>
            <a:r>
              <a:rPr lang="en-GB" sz="2000" dirty="0" err="1">
                <a:latin typeface="Century Gothic" panose="020B0502020202020204" pitchFamily="34" charset="0"/>
              </a:rPr>
              <a:t>chien</a:t>
            </a:r>
            <a:r>
              <a:rPr lang="en-GB" sz="2000" dirty="0">
                <a:latin typeface="Century Gothic" panose="020B0502020202020204" pitchFamily="34" charset="0"/>
              </a:rPr>
              <a:t>- a dog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Un </a:t>
            </a:r>
            <a:r>
              <a:rPr lang="en-GB" sz="2000" dirty="0" err="1">
                <a:latin typeface="Century Gothic" panose="020B0502020202020204" pitchFamily="34" charset="0"/>
              </a:rPr>
              <a:t>poisson</a:t>
            </a:r>
            <a:r>
              <a:rPr lang="en-GB" sz="2000" dirty="0">
                <a:latin typeface="Century Gothic" panose="020B0502020202020204" pitchFamily="34" charset="0"/>
              </a:rPr>
              <a:t> – a fish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Un cheval- a horse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Un lapin- a rabbit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Un mouton – a sheep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Un serpent- a snake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Un </a:t>
            </a:r>
            <a:r>
              <a:rPr lang="en-GB" sz="2000" dirty="0" err="1">
                <a:latin typeface="Century Gothic" panose="020B0502020202020204" pitchFamily="34" charset="0"/>
              </a:rPr>
              <a:t>oiseau</a:t>
            </a:r>
            <a:r>
              <a:rPr lang="en-GB" sz="2000" dirty="0">
                <a:latin typeface="Century Gothic" panose="020B0502020202020204" pitchFamily="34" charset="0"/>
              </a:rPr>
              <a:t> – a bird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Une </a:t>
            </a:r>
            <a:r>
              <a:rPr lang="en-GB" sz="2000" dirty="0" err="1">
                <a:latin typeface="Century Gothic" panose="020B0502020202020204" pitchFamily="34" charset="0"/>
              </a:rPr>
              <a:t>vache</a:t>
            </a:r>
            <a:r>
              <a:rPr lang="en-GB" sz="2000" dirty="0">
                <a:latin typeface="Century Gothic" panose="020B0502020202020204" pitchFamily="34" charset="0"/>
              </a:rPr>
              <a:t>- a cow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Une </a:t>
            </a:r>
            <a:r>
              <a:rPr lang="en-GB" sz="2000" dirty="0" err="1">
                <a:latin typeface="Century Gothic" panose="020B0502020202020204" pitchFamily="34" charset="0"/>
              </a:rPr>
              <a:t>souris</a:t>
            </a:r>
            <a:r>
              <a:rPr lang="en-GB" sz="2000" dirty="0">
                <a:latin typeface="Century Gothic" panose="020B0502020202020204" pitchFamily="34" charset="0"/>
              </a:rPr>
              <a:t>- a mouse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2B09AC-DF32-458B-9228-CA00342C7239}"/>
              </a:ext>
            </a:extLst>
          </p:cNvPr>
          <p:cNvSpPr txBox="1"/>
          <p:nvPr/>
        </p:nvSpPr>
        <p:spPr>
          <a:xfrm>
            <a:off x="8320927" y="1155820"/>
            <a:ext cx="3565133" cy="163121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Grammar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There are two words for “a”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in French.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These words are “un” and “</a:t>
            </a:r>
            <a:r>
              <a:rPr lang="en-GB" sz="2000" dirty="0" err="1">
                <a:latin typeface="Century Gothic" panose="020B0502020202020204" pitchFamily="34" charset="0"/>
              </a:rPr>
              <a:t>une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4222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French Y3 Stage 1 Spring 1: Animals I like and don’t like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FF1EF8-084B-4608-BC05-EB143649CB20}"/>
              </a:ext>
            </a:extLst>
          </p:cNvPr>
          <p:cNvSpPr txBox="1"/>
          <p:nvPr/>
        </p:nvSpPr>
        <p:spPr>
          <a:xfrm>
            <a:off x="477902" y="4948489"/>
            <a:ext cx="7458326" cy="163121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Question and Answer Bank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J’aime</a:t>
            </a:r>
            <a:r>
              <a:rPr lang="en-GB" sz="2000" dirty="0">
                <a:latin typeface="Century Gothic" panose="020B0502020202020204" pitchFamily="34" charset="0"/>
              </a:rPr>
              <a:t> .. – I like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Mon animal </a:t>
            </a:r>
            <a:r>
              <a:rPr lang="en-GB" sz="2000" dirty="0" err="1">
                <a:latin typeface="Century Gothic" panose="020B0502020202020204" pitchFamily="34" charset="0"/>
              </a:rPr>
              <a:t>préféré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est</a:t>
            </a:r>
            <a:r>
              <a:rPr lang="en-GB" sz="2000" dirty="0">
                <a:latin typeface="Century Gothic" panose="020B0502020202020204" pitchFamily="34" charset="0"/>
              </a:rPr>
              <a:t> …. My favourite animal is….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Quel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est</a:t>
            </a:r>
            <a:r>
              <a:rPr lang="en-GB" sz="2000" dirty="0">
                <a:latin typeface="Century Gothic" panose="020B0502020202020204" pitchFamily="34" charset="0"/>
              </a:rPr>
              <a:t> ton animal </a:t>
            </a:r>
            <a:r>
              <a:rPr lang="en-GB" sz="2000" dirty="0" err="1">
                <a:latin typeface="Century Gothic" panose="020B0502020202020204" pitchFamily="34" charset="0"/>
              </a:rPr>
              <a:t>préféré</a:t>
            </a:r>
            <a:r>
              <a:rPr lang="en-GB" sz="2000" dirty="0">
                <a:latin typeface="Century Gothic" panose="020B0502020202020204" pitchFamily="34" charset="0"/>
              </a:rPr>
              <a:t>? – What is your favourite animal?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684117-C3C4-4205-80D6-C52CCEC8213E}"/>
              </a:ext>
            </a:extLst>
          </p:cNvPr>
          <p:cNvSpPr txBox="1"/>
          <p:nvPr/>
        </p:nvSpPr>
        <p:spPr>
          <a:xfrm>
            <a:off x="8320924" y="4698624"/>
            <a:ext cx="3565133" cy="163121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Fact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In different languages animals make different noises. In French the noise a dog makes is “</a:t>
            </a:r>
            <a:r>
              <a:rPr lang="en-GB" sz="2000" dirty="0" err="1">
                <a:latin typeface="Century Gothic" panose="020B0502020202020204" pitchFamily="34" charset="0"/>
              </a:rPr>
              <a:t>ouaf</a:t>
            </a:r>
            <a:r>
              <a:rPr lang="en-GB" sz="2000" dirty="0">
                <a:latin typeface="Century Gothic" panose="020B0502020202020204" pitchFamily="34" charset="0"/>
              </a:rPr>
              <a:t>”.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772029-499B-4E26-BBA2-6A6D5E33B3D7}"/>
              </a:ext>
            </a:extLst>
          </p:cNvPr>
          <p:cNvSpPr txBox="1"/>
          <p:nvPr/>
        </p:nvSpPr>
        <p:spPr>
          <a:xfrm>
            <a:off x="8320924" y="2966973"/>
            <a:ext cx="3565133" cy="132343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Grammar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In French when we use “the” with a plural noun, we use the word “les”.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4174777" y="2397637"/>
            <a:ext cx="3941902" cy="163121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ch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“oi”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pic>
        <p:nvPicPr>
          <p:cNvPr id="2" name="Fre_Y3_Spr_1_Animals vocab">
            <a:hlinkClick r:id="" action="ppaction://media"/>
            <a:extLst>
              <a:ext uri="{FF2B5EF4-FFF2-40B4-BE49-F238E27FC236}">
                <a16:creationId xmlns:a16="http://schemas.microsoft.com/office/drawing/2014/main" id="{7A6FE5A7-1A65-4642-A07F-86F851E56AA4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3120152" y="1448300"/>
            <a:ext cx="717950" cy="717950"/>
          </a:xfrm>
          <a:prstGeom prst="rect">
            <a:avLst/>
          </a:prstGeom>
        </p:spPr>
      </p:pic>
      <p:pic>
        <p:nvPicPr>
          <p:cNvPr id="4" name="Fre_Y3_Spr_1_Animals sounds">
            <a:hlinkClick r:id="" action="ppaction://media"/>
            <a:extLst>
              <a:ext uri="{FF2B5EF4-FFF2-40B4-BE49-F238E27FC236}">
                <a16:creationId xmlns:a16="http://schemas.microsoft.com/office/drawing/2014/main" id="{4BE7615E-72CC-4930-B16B-70BEC386D1EE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938299" y="3429000"/>
            <a:ext cx="487363" cy="48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2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43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170</Words>
  <Application>Microsoft Office PowerPoint</Application>
  <PresentationFormat>Widescreen</PresentationFormat>
  <Paragraphs>29</Paragraphs>
  <Slides>1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Catherine Simms</cp:lastModifiedBy>
  <cp:revision>33</cp:revision>
  <dcterms:created xsi:type="dcterms:W3CDTF">2019-08-20T09:39:52Z</dcterms:created>
  <dcterms:modified xsi:type="dcterms:W3CDTF">2020-06-22T15:19:22Z</dcterms:modified>
</cp:coreProperties>
</file>