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microsoft.com/office/2007/relationships/media" Target="../media/media2.m4a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5" Type="http://schemas.microsoft.com/office/2007/relationships/media" Target="../media/media3.m4a"/><Relationship Id="rId10" Type="http://schemas.openxmlformats.org/officeDocument/2006/relationships/image" Target="../media/image3.png"/><Relationship Id="rId4" Type="http://schemas.openxmlformats.org/officeDocument/2006/relationships/audio" Target="../media/media2.m4a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745385" y="462232"/>
            <a:ext cx="7640233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“Town and Shops”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74615" y="1311266"/>
            <a:ext cx="4414552" cy="347787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café- the cafe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cinéma</a:t>
            </a:r>
            <a:r>
              <a:rPr lang="en-GB" sz="2000" dirty="0">
                <a:latin typeface="Century Gothic" panose="020B0502020202020204" pitchFamily="34" charset="0"/>
              </a:rPr>
              <a:t>- the cinema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restaurant – </a:t>
            </a:r>
            <a:r>
              <a:rPr lang="en-GB" sz="2000">
                <a:latin typeface="Century Gothic" panose="020B0502020202020204" pitchFamily="34" charset="0"/>
              </a:rPr>
              <a:t>the restaurant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supermarché</a:t>
            </a:r>
            <a:r>
              <a:rPr lang="en-GB" sz="2000" dirty="0">
                <a:latin typeface="Century Gothic" panose="020B0502020202020204" pitchFamily="34" charset="0"/>
              </a:rPr>
              <a:t>- the supermarket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stade</a:t>
            </a:r>
            <a:r>
              <a:rPr lang="en-GB" sz="2000" dirty="0">
                <a:latin typeface="Century Gothic" panose="020B0502020202020204" pitchFamily="34" charset="0"/>
              </a:rPr>
              <a:t> – the stadium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boucherie</a:t>
            </a:r>
            <a:r>
              <a:rPr lang="en-GB" sz="2000" dirty="0">
                <a:latin typeface="Century Gothic" panose="020B0502020202020204" pitchFamily="34" charset="0"/>
              </a:rPr>
              <a:t>- the butchers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boulangerie- the bakers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patisserie- the cake shop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pharmacie</a:t>
            </a:r>
            <a:r>
              <a:rPr lang="en-GB" sz="2000" dirty="0">
                <a:latin typeface="Century Gothic" panose="020B0502020202020204" pitchFamily="34" charset="0"/>
              </a:rPr>
              <a:t>- the chemist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L’école</a:t>
            </a:r>
            <a:r>
              <a:rPr lang="en-GB" sz="2000" dirty="0">
                <a:latin typeface="Century Gothic" panose="020B0502020202020204" pitchFamily="34" charset="0"/>
              </a:rPr>
              <a:t> – the school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53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Y4 Stage 2 Autumn 2:Town and shops.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5154921" y="2747501"/>
            <a:ext cx="2609598" cy="255454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ie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ou</a:t>
            </a:r>
            <a:r>
              <a:rPr lang="en-GB" sz="2000" b="1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“oi”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123B377-CA49-4A9C-93C0-F5E48D9D821A}"/>
              </a:ext>
            </a:extLst>
          </p:cNvPr>
          <p:cNvSpPr txBox="1"/>
          <p:nvPr/>
        </p:nvSpPr>
        <p:spPr>
          <a:xfrm>
            <a:off x="474615" y="5243576"/>
            <a:ext cx="3565133" cy="101566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Où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….?- Where is ….?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Voici</a:t>
            </a:r>
            <a:r>
              <a:rPr lang="en-GB" sz="2000" dirty="0">
                <a:latin typeface="Century Gothic" panose="020B0502020202020204" pitchFamily="34" charset="0"/>
              </a:rPr>
              <a:t>   - Here is ……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CF956-B95E-49C1-9617-316547D9C57D}"/>
              </a:ext>
            </a:extLst>
          </p:cNvPr>
          <p:cNvSpPr txBox="1"/>
          <p:nvPr/>
        </p:nvSpPr>
        <p:spPr>
          <a:xfrm>
            <a:off x="8030273" y="1316340"/>
            <a:ext cx="3023906" cy="286232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When a noun begins with a vowel and it is being used with “le” or “la”, then the vowel at the end of “le” or “la” is replaced with an apostrophe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e.g. </a:t>
            </a:r>
            <a:r>
              <a:rPr lang="en-GB" sz="2000" b="1" dirty="0">
                <a:latin typeface="Century Gothic" panose="020B0502020202020204" pitchFamily="34" charset="0"/>
              </a:rPr>
              <a:t>l’ é</a:t>
            </a:r>
            <a:r>
              <a:rPr lang="en-GB" sz="2000" dirty="0">
                <a:latin typeface="Century Gothic" panose="020B0502020202020204" pitchFamily="34" charset="0"/>
              </a:rPr>
              <a:t>cole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014917-CD6F-4AD2-B227-5ED0BF06AA20}"/>
              </a:ext>
            </a:extLst>
          </p:cNvPr>
          <p:cNvSpPr txBox="1"/>
          <p:nvPr/>
        </p:nvSpPr>
        <p:spPr>
          <a:xfrm>
            <a:off x="8030273" y="4290034"/>
            <a:ext cx="3406472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Facts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In English we have borrowed some French nouns for places in town e.g. café , cinema, restaurant..</a:t>
            </a:r>
          </a:p>
        </p:txBody>
      </p:sp>
      <p:pic>
        <p:nvPicPr>
          <p:cNvPr id="2" name="Fre_Y4_Aut_2_Town and shops vocab">
            <a:hlinkClick r:id="" action="ppaction://media"/>
            <a:extLst>
              <a:ext uri="{FF2B5EF4-FFF2-40B4-BE49-F238E27FC236}">
                <a16:creationId xmlns:a16="http://schemas.microsoft.com/office/drawing/2014/main" id="{9F580BCE-E9D3-42EF-AD72-B101448D3D8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039748" y="3108504"/>
            <a:ext cx="806727" cy="806727"/>
          </a:xfrm>
          <a:prstGeom prst="rect">
            <a:avLst/>
          </a:prstGeom>
        </p:spPr>
      </p:pic>
      <p:pic>
        <p:nvPicPr>
          <p:cNvPr id="4" name="Fre_Y4_Aut_2_Town and shops vocab2">
            <a:hlinkClick r:id="" action="ppaction://media"/>
            <a:extLst>
              <a:ext uri="{FF2B5EF4-FFF2-40B4-BE49-F238E27FC236}">
                <a16:creationId xmlns:a16="http://schemas.microsoft.com/office/drawing/2014/main" id="{5F2A4B9F-6C43-4010-92BD-71521810968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3444233" y="5735750"/>
            <a:ext cx="487363" cy="487363"/>
          </a:xfrm>
          <a:prstGeom prst="rect">
            <a:avLst/>
          </a:prstGeom>
        </p:spPr>
      </p:pic>
      <p:pic>
        <p:nvPicPr>
          <p:cNvPr id="6" name="Fre_Y4_Aut_2_Town and shops sounds">
            <a:hlinkClick r:id="" action="ppaction://media"/>
            <a:extLst>
              <a:ext uri="{FF2B5EF4-FFF2-40B4-BE49-F238E27FC236}">
                <a16:creationId xmlns:a16="http://schemas.microsoft.com/office/drawing/2014/main" id="{D2A68850-B148-4712-949D-110CA67F7A5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6459720" y="3856382"/>
            <a:ext cx="867303" cy="86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2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56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30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166</Words>
  <Application>Microsoft Office PowerPoint</Application>
  <PresentationFormat>Widescreen</PresentationFormat>
  <Paragraphs>29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47</cp:revision>
  <cp:lastPrinted>2019-12-10T10:22:53Z</cp:lastPrinted>
  <dcterms:created xsi:type="dcterms:W3CDTF">2019-08-20T09:39:52Z</dcterms:created>
  <dcterms:modified xsi:type="dcterms:W3CDTF">2020-06-22T15:12:17Z</dcterms:modified>
</cp:coreProperties>
</file>