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56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31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2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96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02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35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55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77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50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42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8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33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27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microsoft.com/office/2007/relationships/media" Target="../media/media2.m4a"/><Relationship Id="rId7" Type="http://schemas.openxmlformats.org/officeDocument/2006/relationships/image" Target="../media/image2.jpe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2.m4a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35812521-DF0A-469C-8661-E8178936F9D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708" y="125664"/>
            <a:ext cx="844677" cy="40011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CB07BD8-06AF-41EC-8168-E9249FED881B}"/>
              </a:ext>
            </a:extLst>
          </p:cNvPr>
          <p:cNvSpPr txBox="1"/>
          <p:nvPr/>
        </p:nvSpPr>
        <p:spPr>
          <a:xfrm>
            <a:off x="2745385" y="462232"/>
            <a:ext cx="6353021" cy="400110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entury Gothic" panose="020B0502020202020204" pitchFamily="34" charset="0"/>
              </a:rPr>
              <a:t>Language Detectives’ Memory Bank </a:t>
            </a:r>
            <a:r>
              <a:rPr lang="en-GB" sz="2000">
                <a:latin typeface="Century Gothic" panose="020B0502020202020204" pitchFamily="34" charset="0"/>
              </a:rPr>
              <a:t>of “Months” </a:t>
            </a:r>
            <a:endParaRPr lang="en-GB" sz="2000" dirty="0"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FB6155-EF73-4E76-B4CA-717526727E8F}"/>
              </a:ext>
            </a:extLst>
          </p:cNvPr>
          <p:cNvSpPr txBox="1"/>
          <p:nvPr/>
        </p:nvSpPr>
        <p:spPr>
          <a:xfrm>
            <a:off x="477902" y="1093903"/>
            <a:ext cx="3153065" cy="4093428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Noun Bank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janvier</a:t>
            </a:r>
            <a:r>
              <a:rPr lang="en-GB" sz="2000" dirty="0">
                <a:latin typeface="Century Gothic" panose="020B0502020202020204" pitchFamily="34" charset="0"/>
              </a:rPr>
              <a:t>- January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février</a:t>
            </a:r>
            <a:r>
              <a:rPr lang="en-GB" sz="2000" dirty="0">
                <a:latin typeface="Century Gothic" panose="020B0502020202020204" pitchFamily="34" charset="0"/>
              </a:rPr>
              <a:t>- February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mars- March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avril</a:t>
            </a:r>
            <a:r>
              <a:rPr lang="en-GB" sz="2000" dirty="0">
                <a:latin typeface="Century Gothic" panose="020B0502020202020204" pitchFamily="34" charset="0"/>
              </a:rPr>
              <a:t>- April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mai</a:t>
            </a:r>
            <a:r>
              <a:rPr lang="en-GB" sz="2000" dirty="0">
                <a:latin typeface="Century Gothic" panose="020B0502020202020204" pitchFamily="34" charset="0"/>
              </a:rPr>
              <a:t>- May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juin</a:t>
            </a:r>
            <a:r>
              <a:rPr lang="en-GB" sz="2000" dirty="0">
                <a:latin typeface="Century Gothic" panose="020B0502020202020204" pitchFamily="34" charset="0"/>
              </a:rPr>
              <a:t>- June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juillet</a:t>
            </a:r>
            <a:r>
              <a:rPr lang="en-GB" sz="2000" dirty="0">
                <a:latin typeface="Century Gothic" panose="020B0502020202020204" pitchFamily="34" charset="0"/>
              </a:rPr>
              <a:t>- July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août</a:t>
            </a:r>
            <a:r>
              <a:rPr lang="en-GB" sz="2000" dirty="0">
                <a:latin typeface="Century Gothic" panose="020B0502020202020204" pitchFamily="34" charset="0"/>
              </a:rPr>
              <a:t>- August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septembre</a:t>
            </a:r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 err="1">
                <a:latin typeface="Century Gothic" panose="020B0502020202020204" pitchFamily="34" charset="0"/>
              </a:rPr>
              <a:t>octobre</a:t>
            </a:r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 err="1">
                <a:latin typeface="Century Gothic" panose="020B0502020202020204" pitchFamily="34" charset="0"/>
              </a:rPr>
              <a:t>novembre</a:t>
            </a:r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>
                <a:latin typeface="Century Gothic" panose="020B0502020202020204" pitchFamily="34" charset="0"/>
              </a:rPr>
              <a:t>décembre</a:t>
            </a:r>
            <a:endParaRPr lang="en-GB" sz="2000" dirty="0"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2B09AC-DF32-458B-9228-CA00342C7239}"/>
              </a:ext>
            </a:extLst>
          </p:cNvPr>
          <p:cNvSpPr txBox="1"/>
          <p:nvPr/>
        </p:nvSpPr>
        <p:spPr>
          <a:xfrm>
            <a:off x="8320927" y="1155820"/>
            <a:ext cx="3565133" cy="1938992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Grammar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When words are the same in two languages we call them cognates and when they look very similar we call them semi-cognates.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A9B209-59C0-4ABE-8F41-BD0DAF348794}"/>
              </a:ext>
            </a:extLst>
          </p:cNvPr>
          <p:cNvSpPr txBox="1"/>
          <p:nvPr/>
        </p:nvSpPr>
        <p:spPr>
          <a:xfrm>
            <a:off x="150921" y="23725"/>
            <a:ext cx="29357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French </a:t>
            </a:r>
            <a:r>
              <a:rPr lang="en-GB" sz="1400"/>
              <a:t>Y3 Stage 1 </a:t>
            </a:r>
            <a:r>
              <a:rPr lang="en-GB" sz="1400" dirty="0"/>
              <a:t>Autumn 2:Months.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FF1EF8-084B-4608-BC05-EB143649CB20}"/>
              </a:ext>
            </a:extLst>
          </p:cNvPr>
          <p:cNvSpPr txBox="1"/>
          <p:nvPr/>
        </p:nvSpPr>
        <p:spPr>
          <a:xfrm>
            <a:off x="474615" y="5380105"/>
            <a:ext cx="7044771" cy="1015663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Question and Answer Bank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Quand</a:t>
            </a:r>
            <a:r>
              <a:rPr lang="en-GB" sz="2000" dirty="0">
                <a:latin typeface="Century Gothic" panose="020B0502020202020204" pitchFamily="34" charset="0"/>
              </a:rPr>
              <a:t> </a:t>
            </a:r>
            <a:r>
              <a:rPr lang="en-GB" sz="2000" dirty="0" err="1">
                <a:latin typeface="Century Gothic" panose="020B0502020202020204" pitchFamily="34" charset="0"/>
              </a:rPr>
              <a:t>est</a:t>
            </a:r>
            <a:r>
              <a:rPr lang="en-GB" sz="2000" dirty="0">
                <a:latin typeface="Century Gothic" panose="020B0502020202020204" pitchFamily="34" charset="0"/>
              </a:rPr>
              <a:t> ton </a:t>
            </a:r>
            <a:r>
              <a:rPr lang="en-GB" sz="2000" dirty="0" err="1">
                <a:latin typeface="Century Gothic" panose="020B0502020202020204" pitchFamily="34" charset="0"/>
              </a:rPr>
              <a:t>anniversaire</a:t>
            </a:r>
            <a:r>
              <a:rPr lang="en-GB" sz="2000" dirty="0">
                <a:latin typeface="Century Gothic" panose="020B0502020202020204" pitchFamily="34" charset="0"/>
              </a:rPr>
              <a:t>?- When is your birthday?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2684117-C3C4-4205-80D6-C52CCEC8213E}"/>
              </a:ext>
            </a:extLst>
          </p:cNvPr>
          <p:cNvSpPr txBox="1"/>
          <p:nvPr/>
        </p:nvSpPr>
        <p:spPr>
          <a:xfrm>
            <a:off x="8320926" y="3931280"/>
            <a:ext cx="3565133" cy="1631216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Fact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Lots of the months in French look very similar to English spelling if </a:t>
            </a:r>
            <a:r>
              <a:rPr lang="en-GB" sz="2000">
                <a:latin typeface="Century Gothic" panose="020B0502020202020204" pitchFamily="34" charset="0"/>
              </a:rPr>
              <a:t>the months.</a:t>
            </a:r>
            <a:endParaRPr lang="en-GB" sz="2000" dirty="0"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939B15-DF6D-40AE-BF87-E3F3D885AEEC}"/>
              </a:ext>
            </a:extLst>
          </p:cNvPr>
          <p:cNvSpPr txBox="1"/>
          <p:nvPr/>
        </p:nvSpPr>
        <p:spPr>
          <a:xfrm>
            <a:off x="4046041" y="2317242"/>
            <a:ext cx="3941902" cy="1938992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Sound spelling 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“é”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em</a:t>
            </a:r>
            <a:r>
              <a:rPr lang="en-GB" sz="2000" dirty="0">
                <a:latin typeface="Century Gothic" panose="020B0502020202020204" pitchFamily="34" charset="0"/>
              </a:rPr>
              <a:t>”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r>
              <a:rPr lang="en-GB" sz="2000" b="1" dirty="0">
                <a:latin typeface="Century Gothic" panose="020B0502020202020204" pitchFamily="34" charset="0"/>
              </a:rPr>
              <a:t>“</a:t>
            </a:r>
            <a:r>
              <a:rPr lang="en-GB" sz="2000" dirty="0">
                <a:latin typeface="Century Gothic" panose="020B0502020202020204" pitchFamily="34" charset="0"/>
              </a:rPr>
              <a:t>ai</a:t>
            </a:r>
            <a:endParaRPr lang="en-GB" sz="2000" b="1" dirty="0">
              <a:latin typeface="Century Gothic" panose="020B0502020202020204" pitchFamily="34" charset="0"/>
            </a:endParaRPr>
          </a:p>
        </p:txBody>
      </p:sp>
      <p:pic>
        <p:nvPicPr>
          <p:cNvPr id="21" name="Picture 20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CB9F731-8DE7-4ABA-8EC2-0AD194859D2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15" y="325719"/>
            <a:ext cx="969023" cy="637454"/>
          </a:xfrm>
          <a:prstGeom prst="rect">
            <a:avLst/>
          </a:prstGeom>
        </p:spPr>
      </p:pic>
      <p:pic>
        <p:nvPicPr>
          <p:cNvPr id="2" name="Fre_Y3_Aut_2_Months vocab">
            <a:hlinkClick r:id="" action="ppaction://media"/>
            <a:extLst>
              <a:ext uri="{FF2B5EF4-FFF2-40B4-BE49-F238E27FC236}">
                <a16:creationId xmlns:a16="http://schemas.microsoft.com/office/drawing/2014/main" id="{3D712B9B-5B9C-4531-9493-A0C8FF124F8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2263732" y="2365419"/>
            <a:ext cx="980769" cy="980769"/>
          </a:xfrm>
          <a:prstGeom prst="rect">
            <a:avLst/>
          </a:prstGeom>
        </p:spPr>
      </p:pic>
      <p:pic>
        <p:nvPicPr>
          <p:cNvPr id="4" name="Fre_Y3_Aut_2_Months sounds">
            <a:hlinkClick r:id="" action="ppaction://media"/>
            <a:extLst>
              <a:ext uri="{FF2B5EF4-FFF2-40B4-BE49-F238E27FC236}">
                <a16:creationId xmlns:a16="http://schemas.microsoft.com/office/drawing/2014/main" id="{4C256BBA-9CBA-4F0F-B1D5-FCC7718F28E0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6096000" y="3185318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52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60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81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106</Words>
  <Application>Microsoft Office PowerPoint</Application>
  <PresentationFormat>Widescreen</PresentationFormat>
  <Paragraphs>27</Paragraphs>
  <Slides>1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</dc:creator>
  <cp:lastModifiedBy>Catherine Simms</cp:lastModifiedBy>
  <cp:revision>41</cp:revision>
  <dcterms:created xsi:type="dcterms:W3CDTF">2019-08-20T09:39:52Z</dcterms:created>
  <dcterms:modified xsi:type="dcterms:W3CDTF">2020-06-22T15:11:34Z</dcterms:modified>
</cp:coreProperties>
</file>