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08" y="125664"/>
            <a:ext cx="844677" cy="400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4615" y="1074637"/>
            <a:ext cx="4274938" cy="378565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Fruits and Vegetables Bank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</a:t>
            </a:r>
            <a:r>
              <a:rPr lang="en-GB" sz="2000" dirty="0" err="1">
                <a:latin typeface="Century Gothic" panose="020B0502020202020204" pitchFamily="34" charset="0"/>
              </a:rPr>
              <a:t>pomme</a:t>
            </a:r>
            <a:r>
              <a:rPr lang="en-GB" sz="2000" dirty="0">
                <a:latin typeface="Century Gothic" panose="020B0502020202020204" pitchFamily="34" charset="0"/>
              </a:rPr>
              <a:t> –an apple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</a:t>
            </a:r>
            <a:r>
              <a:rPr lang="en-GB" sz="2000" dirty="0" err="1">
                <a:latin typeface="Century Gothic" panose="020B0502020202020204" pitchFamily="34" charset="0"/>
              </a:rPr>
              <a:t>banane</a:t>
            </a:r>
            <a:r>
              <a:rPr lang="en-GB" sz="2000" dirty="0">
                <a:latin typeface="Century Gothic" panose="020B0502020202020204" pitchFamily="34" charset="0"/>
              </a:rPr>
              <a:t>- a banana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</a:t>
            </a:r>
            <a:r>
              <a:rPr lang="en-GB" sz="2000" dirty="0" err="1">
                <a:latin typeface="Century Gothic" panose="020B0502020202020204" pitchFamily="34" charset="0"/>
              </a:rPr>
              <a:t>pêche</a:t>
            </a:r>
            <a:r>
              <a:rPr lang="en-GB" sz="2000" dirty="0">
                <a:latin typeface="Century Gothic" panose="020B0502020202020204" pitchFamily="34" charset="0"/>
              </a:rPr>
              <a:t>- a peach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</a:t>
            </a:r>
            <a:r>
              <a:rPr lang="en-GB" sz="2000" dirty="0" err="1">
                <a:latin typeface="Century Gothic" panose="020B0502020202020204" pitchFamily="34" charset="0"/>
              </a:rPr>
              <a:t>grappe</a:t>
            </a:r>
            <a:r>
              <a:rPr lang="en-GB" sz="2000" dirty="0">
                <a:latin typeface="Century Gothic" panose="020B0502020202020204" pitchFamily="34" charset="0"/>
              </a:rPr>
              <a:t> de raisin- a bunch of grapes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</a:t>
            </a:r>
            <a:r>
              <a:rPr lang="en-GB" sz="2000" dirty="0" err="1">
                <a:latin typeface="Century Gothic" panose="020B0502020202020204" pitchFamily="34" charset="0"/>
              </a:rPr>
              <a:t>tomate</a:t>
            </a:r>
            <a:r>
              <a:rPr lang="en-GB" sz="2000" dirty="0">
                <a:latin typeface="Century Gothic" panose="020B0502020202020204" pitchFamily="34" charset="0"/>
              </a:rPr>
              <a:t>- a tomato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carotte- a carrot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orange- an orange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Une </a:t>
            </a:r>
            <a:r>
              <a:rPr lang="en-GB" sz="2000" dirty="0" err="1">
                <a:latin typeface="Century Gothic" panose="020B0502020202020204" pitchFamily="34" charset="0"/>
              </a:rPr>
              <a:t>poire</a:t>
            </a:r>
            <a:r>
              <a:rPr lang="en-GB" sz="2000" dirty="0">
                <a:latin typeface="Century Gothic" panose="020B0502020202020204" pitchFamily="34" charset="0"/>
              </a:rPr>
              <a:t>- a pear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 melon- a melon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Un </a:t>
            </a:r>
            <a:r>
              <a:rPr lang="en-GB" sz="2000" dirty="0" err="1">
                <a:latin typeface="Century Gothic" panose="020B0502020202020204" pitchFamily="34" charset="0"/>
              </a:rPr>
              <a:t>concombre</a:t>
            </a:r>
            <a:r>
              <a:rPr lang="en-GB" sz="2000" dirty="0">
                <a:latin typeface="Century Gothic" panose="020B0502020202020204" pitchFamily="34" charset="0"/>
              </a:rPr>
              <a:t>- a cucumber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31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French Y3 Stage 1 Summer 1 Hungry Giant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554514" y="5348599"/>
            <a:ext cx="4603412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“Asking politely phrases” bank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Je </a:t>
            </a:r>
            <a:r>
              <a:rPr lang="en-GB" sz="2000" dirty="0" err="1">
                <a:latin typeface="Century Gothic" panose="020B0502020202020204" pitchFamily="34" charset="0"/>
              </a:rPr>
              <a:t>voudrais</a:t>
            </a:r>
            <a:r>
              <a:rPr lang="en-GB" sz="2000" dirty="0">
                <a:latin typeface="Century Gothic" panose="020B0502020202020204" pitchFamily="34" charset="0"/>
              </a:rPr>
              <a:t>- I would like…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s’il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vous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plaît</a:t>
            </a:r>
            <a:r>
              <a:rPr lang="en-GB" sz="2000" dirty="0">
                <a:latin typeface="Century Gothic" panose="020B0502020202020204" pitchFamily="34" charset="0"/>
              </a:rPr>
              <a:t> - please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320924" y="3429000"/>
            <a:ext cx="3565133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Grapes are grown in France. As you drive along the roads you can see rows and rows of vines with grapes growing on them.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8320924" y="1141942"/>
            <a:ext cx="3565133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We often add “s” at the end of the word in French to make the noun a plural word e.g. </a:t>
            </a:r>
            <a:r>
              <a:rPr lang="en-GB" sz="2000" dirty="0" err="1">
                <a:latin typeface="Century Gothic" panose="020B0502020202020204" pitchFamily="34" charset="0"/>
              </a:rPr>
              <a:t>une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pomme</a:t>
            </a:r>
            <a:r>
              <a:rPr lang="en-GB" sz="2000" dirty="0">
                <a:latin typeface="Century Gothic" panose="020B0502020202020204" pitchFamily="34" charset="0"/>
              </a:rPr>
              <a:t>/ deux pomme</a:t>
            </a:r>
            <a:r>
              <a:rPr lang="en-GB" sz="20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5157926" y="1318792"/>
            <a:ext cx="2806218" cy="378565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omme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“oi”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“on”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“ais”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aît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B9F731-8DE7-4ABA-8EC2-0AD194859D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325719"/>
            <a:ext cx="969023" cy="6374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1534041" y="499752"/>
            <a:ext cx="9761005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“Hungry Giant” fruits and vegetables </a:t>
            </a:r>
          </a:p>
        </p:txBody>
      </p:sp>
      <p:pic>
        <p:nvPicPr>
          <p:cNvPr id="4" name="nouns bank">
            <a:hlinkClick r:id="" action="ppaction://media"/>
            <a:extLst>
              <a:ext uri="{FF2B5EF4-FFF2-40B4-BE49-F238E27FC236}">
                <a16:creationId xmlns:a16="http://schemas.microsoft.com/office/drawing/2014/main" id="{84777563-33E8-41CF-B683-A2615FF2B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86950" y="2796208"/>
            <a:ext cx="1054625" cy="589525"/>
          </a:xfrm>
          <a:prstGeom prst="rect">
            <a:avLst/>
          </a:prstGeom>
        </p:spPr>
      </p:pic>
      <p:pic>
        <p:nvPicPr>
          <p:cNvPr id="6" name="phrases">
            <a:hlinkClick r:id="" action="ppaction://media"/>
            <a:extLst>
              <a:ext uri="{FF2B5EF4-FFF2-40B4-BE49-F238E27FC236}">
                <a16:creationId xmlns:a16="http://schemas.microsoft.com/office/drawing/2014/main" id="{91F5DC4C-272C-4B0B-A09D-413F0FA323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31975" y="5718831"/>
            <a:ext cx="609600" cy="609600"/>
          </a:xfrm>
          <a:prstGeom prst="rect">
            <a:avLst/>
          </a:prstGeom>
        </p:spPr>
      </p:pic>
      <p:pic>
        <p:nvPicPr>
          <p:cNvPr id="7" name="sound spelling">
            <a:hlinkClick r:id="" action="ppaction://media"/>
            <a:extLst>
              <a:ext uri="{FF2B5EF4-FFF2-40B4-BE49-F238E27FC236}">
                <a16:creationId xmlns:a16="http://schemas.microsoft.com/office/drawing/2014/main" id="{CE74EBC2-36A3-474F-9505-C2A2E4E530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65843" y="266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163</Words>
  <Application>Microsoft Office PowerPoint</Application>
  <PresentationFormat>Widescreen</PresentationFormat>
  <Paragraphs>31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Emilie</cp:lastModifiedBy>
  <cp:revision>46</cp:revision>
  <cp:lastPrinted>2019-12-01T14:06:45Z</cp:lastPrinted>
  <dcterms:created xsi:type="dcterms:W3CDTF">2019-08-20T09:39:52Z</dcterms:created>
  <dcterms:modified xsi:type="dcterms:W3CDTF">2020-07-12T19:27:04Z</dcterms:modified>
</cp:coreProperties>
</file>